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3"/>
  </p:sldMasterIdLst>
  <p:notesMasterIdLst>
    <p:notesMasterId r:id="rId7"/>
  </p:notesMasterIdLst>
  <p:sldIdLst>
    <p:sldId id="257" r:id="rId4"/>
    <p:sldId id="256" r:id="rId5"/>
    <p:sldId id="258" r:id="rId6"/>
  </p:sldIdLst>
  <p:sldSz cx="10799763" cy="1079976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F146"/>
    <a:srgbClr val="4C33DB"/>
    <a:srgbClr val="BCD54D"/>
    <a:srgbClr val="AECA0F"/>
    <a:srgbClr val="002F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395"/>
    <p:restoredTop sz="96438"/>
  </p:normalViewPr>
  <p:slideViewPr>
    <p:cSldViewPr snapToGrid="0" snapToObjects="1">
      <p:cViewPr varScale="1">
        <p:scale>
          <a:sx n="81" d="100"/>
          <a:sy n="81" d="100"/>
        </p:scale>
        <p:origin x="3232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3241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9982" y="1767462"/>
            <a:ext cx="9179799" cy="3759917"/>
          </a:xfrm>
        </p:spPr>
        <p:txBody>
          <a:bodyPr anchor="b"/>
          <a:lstStyle>
            <a:lvl1pPr algn="ctr">
              <a:defRPr sz="708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9971" y="5672376"/>
            <a:ext cx="8099822" cy="2607442"/>
          </a:xfrm>
        </p:spPr>
        <p:txBody>
          <a:bodyPr/>
          <a:lstStyle>
            <a:lvl1pPr marL="0" indent="0" algn="ctr">
              <a:buNone/>
              <a:defRPr sz="2835"/>
            </a:lvl1pPr>
            <a:lvl2pPr marL="539999" indent="0" algn="ctr">
              <a:buNone/>
              <a:defRPr sz="2362"/>
            </a:lvl2pPr>
            <a:lvl3pPr marL="1079998" indent="0" algn="ctr">
              <a:buNone/>
              <a:defRPr sz="2126"/>
            </a:lvl3pPr>
            <a:lvl4pPr marL="1619997" indent="0" algn="ctr">
              <a:buNone/>
              <a:defRPr sz="1890"/>
            </a:lvl4pPr>
            <a:lvl5pPr marL="2159996" indent="0" algn="ctr">
              <a:buNone/>
              <a:defRPr sz="1890"/>
            </a:lvl5pPr>
            <a:lvl6pPr marL="2699995" indent="0" algn="ctr">
              <a:buNone/>
              <a:defRPr sz="1890"/>
            </a:lvl6pPr>
            <a:lvl7pPr marL="3239994" indent="0" algn="ctr">
              <a:buNone/>
              <a:defRPr sz="1890"/>
            </a:lvl7pPr>
            <a:lvl8pPr marL="3779992" indent="0" algn="ctr">
              <a:buNone/>
              <a:defRPr sz="1890"/>
            </a:lvl8pPr>
            <a:lvl9pPr marL="4319991" indent="0" algn="ctr">
              <a:buNone/>
              <a:defRPr sz="189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8DD5A-C8B5-BF42-8426-B0E4BF76180C}" type="datetimeFigureOut">
              <a:rPr lang="de-DE" smtClean="0"/>
              <a:t>06.05.24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612A5-585D-F641-9C89-CB190865FBF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96041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8DD5A-C8B5-BF42-8426-B0E4BF76180C}" type="datetimeFigureOut">
              <a:rPr lang="de-DE" smtClean="0"/>
              <a:t>06.05.24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612A5-585D-F641-9C89-CB190865FBF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71735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28581" y="574987"/>
            <a:ext cx="2328699" cy="9152300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484" y="574987"/>
            <a:ext cx="6851100" cy="9152300"/>
          </a:xfrm>
        </p:spPr>
        <p:txBody>
          <a:bodyPr vert="eaVert"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8DD5A-C8B5-BF42-8426-B0E4BF76180C}" type="datetimeFigureOut">
              <a:rPr lang="de-DE" smtClean="0"/>
              <a:t>06.05.24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612A5-585D-F641-9C89-CB190865FBF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93956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8DD5A-C8B5-BF42-8426-B0E4BF76180C}" type="datetimeFigureOut">
              <a:rPr lang="de-DE" smtClean="0"/>
              <a:t>06.05.24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612A5-585D-F641-9C89-CB190865FBF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4074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859" y="2692444"/>
            <a:ext cx="9314796" cy="4492401"/>
          </a:xfrm>
        </p:spPr>
        <p:txBody>
          <a:bodyPr anchor="b"/>
          <a:lstStyle>
            <a:lvl1pPr>
              <a:defRPr sz="7087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859" y="7227345"/>
            <a:ext cx="9314796" cy="2362447"/>
          </a:xfrm>
        </p:spPr>
        <p:txBody>
          <a:bodyPr/>
          <a:lstStyle>
            <a:lvl1pPr marL="0" indent="0">
              <a:buNone/>
              <a:defRPr sz="2835">
                <a:solidFill>
                  <a:schemeClr val="tx1"/>
                </a:solidFill>
              </a:defRPr>
            </a:lvl1pPr>
            <a:lvl2pPr marL="539999" indent="0">
              <a:buNone/>
              <a:defRPr sz="2362">
                <a:solidFill>
                  <a:schemeClr val="tx1">
                    <a:tint val="75000"/>
                  </a:schemeClr>
                </a:solidFill>
              </a:defRPr>
            </a:lvl2pPr>
            <a:lvl3pPr marL="1079998" indent="0">
              <a:buNone/>
              <a:defRPr sz="2126">
                <a:solidFill>
                  <a:schemeClr val="tx1">
                    <a:tint val="75000"/>
                  </a:schemeClr>
                </a:solidFill>
              </a:defRPr>
            </a:lvl3pPr>
            <a:lvl4pPr marL="1619997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4pPr>
            <a:lvl5pPr marL="2159996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5pPr>
            <a:lvl6pPr marL="2699995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6pPr>
            <a:lvl7pPr marL="3239994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7pPr>
            <a:lvl8pPr marL="3779992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8pPr>
            <a:lvl9pPr marL="4319991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8DD5A-C8B5-BF42-8426-B0E4BF76180C}" type="datetimeFigureOut">
              <a:rPr lang="de-DE" smtClean="0"/>
              <a:t>06.05.24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612A5-585D-F641-9C89-CB190865FBF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0694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484" y="2874937"/>
            <a:ext cx="4589899" cy="6852350"/>
          </a:xfrm>
        </p:spPr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7380" y="2874937"/>
            <a:ext cx="4589899" cy="6852350"/>
          </a:xfrm>
        </p:spPr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8DD5A-C8B5-BF42-8426-B0E4BF76180C}" type="datetimeFigureOut">
              <a:rPr lang="de-DE" smtClean="0"/>
              <a:t>06.05.24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612A5-585D-F641-9C89-CB190865FBF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2832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574990"/>
            <a:ext cx="9314796" cy="2087455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892" y="2647443"/>
            <a:ext cx="4568805" cy="1297471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3892" y="3944914"/>
            <a:ext cx="4568805" cy="5802373"/>
          </a:xfrm>
        </p:spPr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67381" y="2647443"/>
            <a:ext cx="4591306" cy="1297471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67381" y="3944914"/>
            <a:ext cx="4591306" cy="5802373"/>
          </a:xfrm>
        </p:spPr>
        <p:txBody>
          <a:bodyPr/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8DD5A-C8B5-BF42-8426-B0E4BF76180C}" type="datetimeFigureOut">
              <a:rPr lang="de-DE" smtClean="0"/>
              <a:t>06.05.24</a:t>
            </a:fld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612A5-585D-F641-9C89-CB190865FBF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12293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8DD5A-C8B5-BF42-8426-B0E4BF76180C}" type="datetimeFigureOut">
              <a:rPr lang="de-DE" smtClean="0"/>
              <a:t>06.05.24</a:t>
            </a:fld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612A5-585D-F641-9C89-CB190865FBF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67265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8DD5A-C8B5-BF42-8426-B0E4BF76180C}" type="datetimeFigureOut">
              <a:rPr lang="de-DE" smtClean="0"/>
              <a:t>06.05.24</a:t>
            </a:fld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612A5-585D-F641-9C89-CB190865FBF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63933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719984"/>
            <a:ext cx="3483205" cy="2519945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1306" y="1554968"/>
            <a:ext cx="5467380" cy="7674832"/>
          </a:xfrm>
        </p:spPr>
        <p:txBody>
          <a:bodyPr/>
          <a:lstStyle>
            <a:lvl1pPr>
              <a:defRPr sz="3780"/>
            </a:lvl1pPr>
            <a:lvl2pPr>
              <a:defRPr sz="3307"/>
            </a:lvl2pPr>
            <a:lvl3pPr>
              <a:defRPr sz="2835"/>
            </a:lvl3pPr>
            <a:lvl4pPr>
              <a:defRPr sz="2362"/>
            </a:lvl4pPr>
            <a:lvl5pPr>
              <a:defRPr sz="2362"/>
            </a:lvl5pPr>
            <a:lvl6pPr>
              <a:defRPr sz="2362"/>
            </a:lvl6pPr>
            <a:lvl7pPr>
              <a:defRPr sz="2362"/>
            </a:lvl7pPr>
            <a:lvl8pPr>
              <a:defRPr sz="2362"/>
            </a:lvl8pPr>
            <a:lvl9pPr>
              <a:defRPr sz="2362"/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3239929"/>
            <a:ext cx="3483205" cy="6002369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8DD5A-C8B5-BF42-8426-B0E4BF76180C}" type="datetimeFigureOut">
              <a:rPr lang="de-DE" smtClean="0"/>
              <a:t>06.05.24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612A5-585D-F641-9C89-CB190865FBF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7175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719984"/>
            <a:ext cx="3483205" cy="2519945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91306" y="1554968"/>
            <a:ext cx="5467380" cy="7674832"/>
          </a:xfrm>
        </p:spPr>
        <p:txBody>
          <a:bodyPr anchor="t"/>
          <a:lstStyle>
            <a:lvl1pPr marL="0" indent="0">
              <a:buNone/>
              <a:defRPr sz="3780"/>
            </a:lvl1pPr>
            <a:lvl2pPr marL="539999" indent="0">
              <a:buNone/>
              <a:defRPr sz="3307"/>
            </a:lvl2pPr>
            <a:lvl3pPr marL="1079998" indent="0">
              <a:buNone/>
              <a:defRPr sz="2835"/>
            </a:lvl3pPr>
            <a:lvl4pPr marL="1619997" indent="0">
              <a:buNone/>
              <a:defRPr sz="2362"/>
            </a:lvl4pPr>
            <a:lvl5pPr marL="2159996" indent="0">
              <a:buNone/>
              <a:defRPr sz="2362"/>
            </a:lvl5pPr>
            <a:lvl6pPr marL="2699995" indent="0">
              <a:buNone/>
              <a:defRPr sz="2362"/>
            </a:lvl6pPr>
            <a:lvl7pPr marL="3239994" indent="0">
              <a:buNone/>
              <a:defRPr sz="2362"/>
            </a:lvl7pPr>
            <a:lvl8pPr marL="3779992" indent="0">
              <a:buNone/>
              <a:defRPr sz="2362"/>
            </a:lvl8pPr>
            <a:lvl9pPr marL="4319991" indent="0">
              <a:buNone/>
              <a:defRPr sz="2362"/>
            </a:lvl9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3239929"/>
            <a:ext cx="3483205" cy="6002369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8DD5A-C8B5-BF42-8426-B0E4BF76180C}" type="datetimeFigureOut">
              <a:rPr lang="de-DE" smtClean="0"/>
              <a:t>06.05.24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612A5-585D-F641-9C89-CB190865FBF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85137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2484" y="574990"/>
            <a:ext cx="9314796" cy="2087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2484" y="2874937"/>
            <a:ext cx="9314796" cy="6852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
Zweite Ebene
Dritte Ebene
Vierte Ebene
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484" y="10009783"/>
            <a:ext cx="2429947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F8DD5A-C8B5-BF42-8426-B0E4BF76180C}" type="datetimeFigureOut">
              <a:rPr lang="de-DE" smtClean="0"/>
              <a:t>06.05.24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77422" y="10009783"/>
            <a:ext cx="3644920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7332" y="10009783"/>
            <a:ext cx="2429947" cy="5749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5612A5-585D-F641-9C89-CB190865FBF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587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79998" rtl="0" eaLnBrk="1" latinLnBrk="0" hangingPunct="1">
        <a:lnSpc>
          <a:spcPct val="90000"/>
        </a:lnSpc>
        <a:spcBef>
          <a:spcPct val="0"/>
        </a:spcBef>
        <a:buNone/>
        <a:defRPr sz="51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999" indent="-269999" algn="l" defTabSz="1079998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1pPr>
      <a:lvl2pPr marL="809998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349997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3pPr>
      <a:lvl4pPr marL="1889996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429995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969994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509993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4049992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589991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1pPr>
      <a:lvl2pPr marL="539999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98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3pPr>
      <a:lvl4pPr marL="1619997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159996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699995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239994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3779992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319991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056A2A-5D06-9847-AF28-8542DB02D2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244" y="284044"/>
            <a:ext cx="9314796" cy="1226101"/>
          </a:xfrm>
        </p:spPr>
        <p:txBody>
          <a:bodyPr>
            <a:noAutofit/>
          </a:bodyPr>
          <a:lstStyle/>
          <a:p>
            <a:r>
              <a:rPr lang="de-DE" sz="3400" b="1" dirty="0" err="1">
                <a:latin typeface="+mn-lt"/>
                <a:cs typeface="Calibri" panose="020F0502020204030204" pitchFamily="34" charset="0"/>
              </a:rPr>
              <a:t>Step-by-step</a:t>
            </a:r>
            <a:r>
              <a:rPr lang="de-DE" sz="3400" b="1" dirty="0">
                <a:latin typeface="+mn-lt"/>
                <a:cs typeface="Calibri" panose="020F0502020204030204" pitchFamily="34" charset="0"/>
              </a:rPr>
              <a:t> zum #</a:t>
            </a:r>
            <a:r>
              <a:rPr lang="de-DE" sz="3400" b="1" dirty="0" err="1">
                <a:latin typeface="+mn-lt"/>
                <a:cs typeface="Calibri" panose="020F0502020204030204" pitchFamily="34" charset="0"/>
              </a:rPr>
              <a:t>zusammenland</a:t>
            </a:r>
            <a:r>
              <a:rPr lang="de-DE" sz="3400" b="1" dirty="0">
                <a:latin typeface="+mn-lt"/>
                <a:cs typeface="Calibri" panose="020F0502020204030204" pitchFamily="34" charset="0"/>
              </a:rPr>
              <a:t> Post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0930354-FF0E-AF4C-8F5A-380E7D3A39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7244" y="1417503"/>
            <a:ext cx="9773764" cy="4024627"/>
          </a:xfrm>
        </p:spPr>
        <p:txBody>
          <a:bodyPr>
            <a:noAutofit/>
          </a:bodyPr>
          <a:lstStyle/>
          <a:p>
            <a:pPr marL="514350" indent="-514350">
              <a:lnSpc>
                <a:spcPct val="110000"/>
              </a:lnSpc>
              <a:spcBef>
                <a:spcPts val="1200"/>
              </a:spcBef>
              <a:buAutoNum type="arabicPeriod"/>
            </a:pPr>
            <a:r>
              <a:rPr lang="de-DE" sz="2600" dirty="0"/>
              <a:t>Foto auf die Folie 2 (ich) oder 3 (wir / Unternehmenslogo) ziehen</a:t>
            </a:r>
          </a:p>
          <a:p>
            <a:pPr marL="514350" indent="-514350">
              <a:lnSpc>
                <a:spcPct val="110000"/>
              </a:lnSpc>
              <a:spcBef>
                <a:spcPts val="1200"/>
              </a:spcBef>
              <a:buAutoNum type="arabicPeriod"/>
            </a:pPr>
            <a:r>
              <a:rPr lang="de-DE" sz="2600" dirty="0"/>
              <a:t>Foto hinter dem Rahmen platzieren</a:t>
            </a:r>
            <a:br>
              <a:rPr lang="de-DE" sz="2600" dirty="0"/>
            </a:br>
            <a:r>
              <a:rPr lang="de-DE" sz="1700" dirty="0"/>
              <a:t>&gt; Rechtsklick auf das Foto &gt; In den Hintergrund &gt; In den Hintergrund</a:t>
            </a:r>
          </a:p>
          <a:p>
            <a:pPr marL="514350" indent="-514350">
              <a:lnSpc>
                <a:spcPct val="110000"/>
              </a:lnSpc>
              <a:spcBef>
                <a:spcPts val="1200"/>
              </a:spcBef>
              <a:buAutoNum type="arabicPeriod"/>
            </a:pPr>
            <a:r>
              <a:rPr lang="de-DE" sz="2600" dirty="0"/>
              <a:t>Foto im Rahmen mittig einrichten</a:t>
            </a:r>
          </a:p>
          <a:p>
            <a:pPr marL="514350" indent="-514350">
              <a:lnSpc>
                <a:spcPct val="110000"/>
              </a:lnSpc>
              <a:spcBef>
                <a:spcPts val="1200"/>
              </a:spcBef>
              <a:buAutoNum type="arabicPeriod"/>
            </a:pPr>
            <a:r>
              <a:rPr lang="de-DE" sz="2600" dirty="0"/>
              <a:t>Folie als JPG exportieren</a:t>
            </a:r>
            <a:br>
              <a:rPr lang="de-DE" sz="2600" dirty="0"/>
            </a:br>
            <a:r>
              <a:rPr lang="de-DE" sz="1700" dirty="0"/>
              <a:t>&gt; Datei &gt; Exportieren... &gt; Dateiformat: JPEG &gt; nur die aktuelle Folie speichern</a:t>
            </a:r>
          </a:p>
          <a:p>
            <a:pPr marL="514350" indent="-514350">
              <a:lnSpc>
                <a:spcPct val="110000"/>
              </a:lnSpc>
              <a:spcBef>
                <a:spcPts val="1200"/>
              </a:spcBef>
              <a:buFont typeface="+mj-lt"/>
              <a:buAutoNum type="arabicPeriod"/>
            </a:pPr>
            <a:r>
              <a:rPr lang="de-DE" sz="2600" dirty="0"/>
              <a:t>Bild auf Social-Media-Plattform posten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F605EFB1-7DEB-A444-B772-F59C9C68D47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77245" y="5539409"/>
            <a:ext cx="4686886" cy="4686886"/>
          </a:xfrm>
          <a:prstGeom prst="rect">
            <a:avLst/>
          </a:prstGeom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CA19EBBC-6EF5-155E-51D6-2E8BA96E2DA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533293" y="5539409"/>
            <a:ext cx="4686886" cy="4686886"/>
          </a:xfrm>
          <a:prstGeom prst="rect">
            <a:avLst/>
          </a:prstGeom>
          <a:effectLst>
            <a:outerShdw blurRad="2540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22057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CD8D3555-774A-9A4C-B23D-6F35C6EAF30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0799763" cy="10799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3378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CD8D3555-774A-9A4C-B23D-6F35C6EAF30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0799763" cy="10799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1983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44A9FE9BD39D9A49A8F8434F71F4B6E1" ma:contentTypeVersion="18" ma:contentTypeDescription="Ein neues Dokument erstellen." ma:contentTypeScope="" ma:versionID="f4e4b4d479dcad2dcc40059526055aa7">
  <xsd:schema xmlns:xsd="http://www.w3.org/2001/XMLSchema" xmlns:xs="http://www.w3.org/2001/XMLSchema" xmlns:p="http://schemas.microsoft.com/office/2006/metadata/properties" xmlns:ns2="fcdef2b1-0720-45fb-855c-82ad45adda1f" xmlns:ns3="2bf8a7a1-5584-48c1-be48-4800183b999c" targetNamespace="http://schemas.microsoft.com/office/2006/metadata/properties" ma:root="true" ma:fieldsID="93c1f1e765519e3758af464d156356ed" ns2:_="" ns3:_="">
    <xsd:import namespace="fcdef2b1-0720-45fb-855c-82ad45adda1f"/>
    <xsd:import namespace="2bf8a7a1-5584-48c1-be48-4800183b999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cdef2b1-0720-45fb-855c-82ad45adda1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89a1503d-fe85-4493-aeee-d17870c7baf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f8a7a1-5584-48c1-be48-4800183b999c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b6d5fa86-974d-40dc-9ace-ad08e1af2d8f}" ma:internalName="TaxCatchAll" ma:showField="CatchAllData" ma:web="2bf8a7a1-5584-48c1-be48-4800183b999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37C4F52-D792-40B4-9F3A-EFD3E365704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67D0710-E6EE-4DFC-BB23-98E4D564109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cdef2b1-0720-45fb-855c-82ad45adda1f"/>
    <ds:schemaRef ds:uri="2bf8a7a1-5584-48c1-be48-4800183b999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69</Words>
  <Application>Microsoft Macintosh PowerPoint</Application>
  <PresentationFormat>Benutzerdefiniert</PresentationFormat>
  <Paragraphs>6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</vt:lpstr>
      <vt:lpstr>Step-by-step zum #zusammenland Post</vt:lpstr>
      <vt:lpstr>PowerPoint-Präsentation</vt:lpstr>
      <vt:lpstr>PowerPoint-Präsentation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Studio ZX</dc:creator>
  <cp:keywords/>
  <dc:description/>
  <cp:lastModifiedBy>Mellin, Christian (Extern)</cp:lastModifiedBy>
  <cp:revision>29</cp:revision>
  <dcterms:created xsi:type="dcterms:W3CDTF">2022-03-31T10:54:04Z</dcterms:created>
  <dcterms:modified xsi:type="dcterms:W3CDTF">2024-05-06T10:15:59Z</dcterms:modified>
  <cp:category/>
</cp:coreProperties>
</file>